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10/3/2015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10/3/2015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10/3/2015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10/3/2015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10/3/2015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10/3/2015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dirty="0"/>
              <a:t>10/3/2015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10399736" cy="3329581"/>
          </a:xfrm>
        </p:spPr>
        <p:txBody>
          <a:bodyPr/>
          <a:lstStyle/>
          <a:p>
            <a:r>
              <a:rPr lang="en-US" dirty="0" smtClean="0"/>
              <a:t>Nets </a:t>
            </a:r>
            <a:r>
              <a:rPr lang="en-US" dirty="0"/>
              <a:t>and Drawings for Visualizing </a:t>
            </a:r>
            <a:r>
              <a:rPr lang="en-US" dirty="0" smtClean="0"/>
              <a:t>Geometry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1 LESSON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0744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337651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37310" y="1662544"/>
            <a:ext cx="9144000" cy="4966855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/>
              <a:t>An </a:t>
            </a:r>
            <a:r>
              <a:rPr lang="en-US" altLang="en-US" sz="2800" b="1" u="sng" dirty="0">
                <a:solidFill>
                  <a:schemeClr val="tx1"/>
                </a:solidFill>
              </a:rPr>
              <a:t>ISOMETRIC DRAWING</a:t>
            </a:r>
            <a:r>
              <a:rPr lang="en-US" altLang="en-US" sz="2800" dirty="0">
                <a:solidFill>
                  <a:schemeClr val="tx1"/>
                </a:solidFill>
              </a:rPr>
              <a:t> </a:t>
            </a:r>
            <a:r>
              <a:rPr lang="en-US" altLang="en-US" sz="2800" dirty="0"/>
              <a:t>shows a corner view of a three dimensional figure.  It allows you to see the top, front, and side of the figure.  You can draw an isometric drawing on isometric dot paper.  The simple drawing of a file cabinet at the right is an isometric drawing.</a:t>
            </a:r>
          </a:p>
          <a:p>
            <a:pPr algn="l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3200" dirty="0"/>
          </a:p>
          <a:p>
            <a:pPr algn="l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A </a:t>
            </a:r>
            <a:r>
              <a:rPr lang="en-US" altLang="en-US" sz="2800" b="1" dirty="0">
                <a:solidFill>
                  <a:schemeClr val="tx1"/>
                </a:solidFill>
              </a:rPr>
              <a:t>net</a:t>
            </a:r>
            <a:r>
              <a:rPr lang="en-US" altLang="en-US" sz="2800" dirty="0">
                <a:solidFill>
                  <a:schemeClr val="tx1"/>
                </a:solidFill>
              </a:rPr>
              <a:t> shows a 3-D figure as a folded</a:t>
            </a:r>
          </a:p>
          <a:p>
            <a:pPr algn="l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out flat surface.  An </a:t>
            </a:r>
            <a:r>
              <a:rPr lang="en-US" altLang="en-US" sz="2800" b="1" dirty="0">
                <a:solidFill>
                  <a:schemeClr val="tx1"/>
                </a:solidFill>
              </a:rPr>
              <a:t>isometric drawing</a:t>
            </a:r>
          </a:p>
          <a:p>
            <a:pPr algn="l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shows a 3-D figure using slanted lines</a:t>
            </a:r>
          </a:p>
          <a:p>
            <a:pPr algn="l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to represent depth.    </a:t>
            </a: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928" y="3520838"/>
            <a:ext cx="2964872" cy="3108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438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396876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1623003"/>
            <a:ext cx="8382000" cy="51816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/>
              <a:t>Problem 3: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What is an isometric drawing of the cube structure at the right?  </a:t>
            </a:r>
          </a:p>
        </p:txBody>
      </p:sp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7506" y="4435476"/>
            <a:ext cx="2058988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4495801"/>
            <a:ext cx="2286000" cy="207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495800"/>
            <a:ext cx="2133600" cy="209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495801"/>
            <a:ext cx="2133600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614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318655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1447800"/>
            <a:ext cx="8382000" cy="51816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/>
              <a:t>Problem 3: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What is an isometric drawing of the cube structure at the right?  </a:t>
            </a:r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490" y="3357995"/>
            <a:ext cx="3435927" cy="3251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345873"/>
            <a:ext cx="3217856" cy="3283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899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457200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51163" y="1676400"/>
            <a:ext cx="10958945" cy="4502727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dirty="0"/>
              <a:t>An orthographic drawing is another way to represent a 3-D figure.  An </a:t>
            </a:r>
            <a:r>
              <a:rPr lang="en-US" altLang="en-US" sz="2800" b="1" u="sng" dirty="0">
                <a:solidFill>
                  <a:schemeClr val="tx1"/>
                </a:solidFill>
              </a:rPr>
              <a:t>orthographic drawing</a:t>
            </a:r>
            <a:r>
              <a:rPr lang="en-US" altLang="en-US" sz="2800" dirty="0">
                <a:solidFill>
                  <a:schemeClr val="tx1"/>
                </a:solidFill>
              </a:rPr>
              <a:t> </a:t>
            </a:r>
            <a:r>
              <a:rPr lang="en-US" altLang="en-US" sz="2800" dirty="0"/>
              <a:t>shows three separate views, a top view, a front view, and a right-side view. 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800" dirty="0"/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Although an orthographic drawing may take more time to analyze, it provides unique information about the shape of a structure.  </a:t>
            </a:r>
          </a:p>
        </p:txBody>
      </p:sp>
    </p:spTree>
    <p:extLst>
      <p:ext uri="{BB962C8B-B14F-4D97-AF65-F5344CB8AC3E}">
        <p14:creationId xmlns:p14="http://schemas.microsoft.com/office/powerpoint/2010/main" val="344948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457200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1600200"/>
            <a:ext cx="8382000" cy="51816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/>
              <a:t>Problem 4: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What is the orthographic drawing for the isometric drawing at the right?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800" dirty="0"/>
          </a:p>
          <a:p>
            <a:pPr>
              <a:buFont typeface="Wingdings" panose="05000000000000000000" pitchFamily="2" charset="2"/>
              <a:buNone/>
            </a:pPr>
            <a:endParaRPr lang="en-US" altLang="en-US" sz="2800" dirty="0"/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1676400" y="3505200"/>
            <a:ext cx="1981200" cy="685800"/>
          </a:xfrm>
          <a:prstGeom prst="wedgeRoundRectCallout">
            <a:avLst>
              <a:gd name="adj1" fmla="val 70995"/>
              <a:gd name="adj2" fmla="val 2430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1600"/>
              <a:t>Solid lines show visible edges.</a:t>
            </a:r>
            <a:r>
              <a:rPr lang="en-US" altLang="en-US"/>
              <a:t>  </a:t>
            </a:r>
          </a:p>
        </p:txBody>
      </p:sp>
      <p:sp>
        <p:nvSpPr>
          <p:cNvPr id="14343" name="AutoShape 7"/>
          <p:cNvSpPr>
            <a:spLocks noChangeArrowheads="1"/>
          </p:cNvSpPr>
          <p:nvPr/>
        </p:nvSpPr>
        <p:spPr bwMode="auto">
          <a:xfrm>
            <a:off x="1524000" y="4800600"/>
            <a:ext cx="2133600" cy="685800"/>
          </a:xfrm>
          <a:prstGeom prst="wedgeRoundRectCallout">
            <a:avLst>
              <a:gd name="adj1" fmla="val 68380"/>
              <a:gd name="adj2" fmla="val 1828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1600"/>
              <a:t>Dashed lines show hidden edges.</a:t>
            </a:r>
            <a:r>
              <a:rPr lang="en-US" altLang="en-US"/>
              <a:t>  </a:t>
            </a:r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auto">
          <a:xfrm>
            <a:off x="6248400" y="4191000"/>
            <a:ext cx="2895600" cy="838200"/>
          </a:xfrm>
          <a:prstGeom prst="wedgeRoundRectCallout">
            <a:avLst>
              <a:gd name="adj1" fmla="val -70338"/>
              <a:gd name="adj2" fmla="val 8920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1600"/>
              <a:t>An isometric drawing shows the same three views.  </a:t>
            </a:r>
          </a:p>
        </p:txBody>
      </p:sp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581400"/>
            <a:ext cx="201930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8764" y="4038455"/>
            <a:ext cx="2646071" cy="2590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509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/>
      <p:bldP spid="14343" grpId="0" animBg="1"/>
      <p:bldP spid="1434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457200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1676400"/>
            <a:ext cx="9552709" cy="51816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/>
              <a:t>Problem 4: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What is the orthographic drawing for the isometric drawing at the right?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800" dirty="0"/>
          </a:p>
          <a:p>
            <a:pPr>
              <a:buFont typeface="Wingdings" panose="05000000000000000000" pitchFamily="2" charset="2"/>
              <a:buNone/>
            </a:pPr>
            <a:endParaRPr lang="en-US" altLang="en-US" sz="2800" dirty="0"/>
          </a:p>
        </p:txBody>
      </p:sp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599" y="2840182"/>
            <a:ext cx="4685997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310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457200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1676400"/>
            <a:ext cx="8382000" cy="5181600"/>
          </a:xfrm>
        </p:spPr>
        <p:txBody>
          <a:bodyPr/>
          <a:lstStyle/>
          <a:p>
            <a:r>
              <a:rPr lang="en-US" altLang="en-US" sz="3200" b="1" u="sng" dirty="0"/>
              <a:t>Students will be able to</a:t>
            </a:r>
            <a:r>
              <a:rPr lang="en-US" altLang="en-US" sz="3200" b="1" dirty="0"/>
              <a:t>:</a:t>
            </a:r>
          </a:p>
          <a:p>
            <a:pPr>
              <a:buFontTx/>
              <a:buChar char="•"/>
            </a:pPr>
            <a:r>
              <a:rPr lang="en-US" altLang="en-US" sz="3200" dirty="0"/>
              <a:t> </a:t>
            </a:r>
            <a:r>
              <a:rPr lang="en-US" altLang="en-US" sz="3200" dirty="0">
                <a:solidFill>
                  <a:schemeClr val="tx1"/>
                </a:solidFill>
              </a:rPr>
              <a:t>make nets and drawings of three-dimensional figures. 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altLang="en-US" sz="3200" dirty="0"/>
          </a:p>
          <a:p>
            <a:pPr>
              <a:buFont typeface="Wingdings" panose="05000000000000000000" pitchFamily="2" charset="2"/>
              <a:buNone/>
            </a:pPr>
            <a:r>
              <a:rPr lang="en-US" altLang="en-US" sz="3200" b="1" u="sng" dirty="0"/>
              <a:t>Key Vocabulary</a:t>
            </a:r>
            <a:r>
              <a:rPr lang="en-US" altLang="en-US" sz="3200" b="1" dirty="0"/>
              <a:t>:</a:t>
            </a:r>
          </a:p>
          <a:p>
            <a:pPr>
              <a:buFontTx/>
              <a:buChar char="•"/>
            </a:pPr>
            <a:r>
              <a:rPr lang="en-US" altLang="en-US" sz="3200" b="1" dirty="0"/>
              <a:t> </a:t>
            </a:r>
            <a:r>
              <a:rPr lang="en-US" altLang="en-US" sz="3200" dirty="0">
                <a:solidFill>
                  <a:schemeClr val="tx1"/>
                </a:solidFill>
              </a:rPr>
              <a:t>net</a:t>
            </a:r>
          </a:p>
          <a:p>
            <a:pPr>
              <a:buFontTx/>
              <a:buChar char="•"/>
            </a:pPr>
            <a:r>
              <a:rPr lang="en-US" altLang="en-US" sz="3200" dirty="0">
                <a:solidFill>
                  <a:schemeClr val="tx1"/>
                </a:solidFill>
              </a:rPr>
              <a:t> isometric drawing</a:t>
            </a:r>
          </a:p>
          <a:p>
            <a:pPr>
              <a:buFontTx/>
              <a:buChar char="•"/>
            </a:pPr>
            <a:r>
              <a:rPr lang="en-US" altLang="en-US" sz="3200" dirty="0">
                <a:solidFill>
                  <a:schemeClr val="tx1"/>
                </a:solidFill>
              </a:rPr>
              <a:t>orthographic drawing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04387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6697" y="255431"/>
            <a:ext cx="9938903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697" y="1523999"/>
            <a:ext cx="10991847" cy="5010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019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457200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2580" y="2022763"/>
            <a:ext cx="10882648" cy="4655127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3200" dirty="0">
                <a:solidFill>
                  <a:schemeClr val="tx1"/>
                </a:solidFill>
                <a:latin typeface="+mn-lt"/>
              </a:rPr>
              <a:t>In the Solve It, you had to “see” the projection of one side of an object onto a flat surface.  Visualizing figures is a key skill that you will develop in geometry. 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3200" dirty="0">
              <a:solidFill>
                <a:schemeClr val="tx1"/>
              </a:solidFill>
              <a:latin typeface="+mn-lt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en-US" sz="32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9996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332509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5307" y="2037008"/>
            <a:ext cx="10972799" cy="366833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You can represent a three dimensional object with a two-dimensional figure using special drawing techniques.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800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A </a:t>
            </a:r>
            <a:r>
              <a:rPr lang="en-US" altLang="en-US" sz="2800" b="1" u="sng" dirty="0">
                <a:solidFill>
                  <a:schemeClr val="tx1"/>
                </a:solidFill>
              </a:rPr>
              <a:t>NET</a:t>
            </a:r>
            <a:r>
              <a:rPr lang="en-US" altLang="en-US" sz="2800" dirty="0">
                <a:solidFill>
                  <a:schemeClr val="tx1"/>
                </a:solidFill>
              </a:rPr>
              <a:t> is a two-dimensional diagram that you can fold to form a three-dimensional figure.  A net shows all of the surfaces of a figure in one view.  </a:t>
            </a:r>
          </a:p>
        </p:txBody>
      </p:sp>
    </p:spTree>
    <p:extLst>
      <p:ext uri="{BB962C8B-B14F-4D97-AF65-F5344CB8AC3E}">
        <p14:creationId xmlns:p14="http://schemas.microsoft.com/office/powerpoint/2010/main" val="94153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360218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1489363"/>
            <a:ext cx="8382000" cy="51816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3200" b="1" dirty="0"/>
              <a:t>Problem 1: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3200" dirty="0">
                <a:solidFill>
                  <a:schemeClr val="tx1"/>
                </a:solidFill>
              </a:rPr>
              <a:t>The net at the right folds into the cube shown beside it.  Which letters will be on the top and front of the cube?  </a:t>
            </a:r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1721427" y="4232563"/>
            <a:ext cx="3276600" cy="2438400"/>
          </a:xfrm>
          <a:prstGeom prst="wedgeRoundRectCallout">
            <a:avLst>
              <a:gd name="adj1" fmla="val 89630"/>
              <a:gd name="adj2" fmla="val 1211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/>
              <a:t>How can you see the 3-D figure?  </a:t>
            </a:r>
            <a:r>
              <a:rPr lang="en-US" altLang="en-US" dirty="0"/>
              <a:t>Visualize folding the net at the seams so that the edges join together.  Track the letter positions by seeing one surface move in relation to another. </a:t>
            </a:r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886201"/>
            <a:ext cx="4114800" cy="242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384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429491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1676400"/>
            <a:ext cx="8382000" cy="51816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3200" b="1" dirty="0"/>
              <a:t>Problem 1: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dirty="0">
                <a:solidFill>
                  <a:schemeClr val="tx1"/>
                </a:solidFill>
              </a:rPr>
              <a:t>How can you determine by looking at the net that surface E and surface F will be opposite one another in the cube?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en-US" dirty="0">
                <a:solidFill>
                  <a:schemeClr val="tx1"/>
                </a:solidFill>
              </a:rPr>
              <a:t>If the cube were turned one quarter-turn counterclockwise without lifting the bottom surface, which surface would be at the front of the cube?  </a:t>
            </a: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873" y="4558146"/>
            <a:ext cx="3276600" cy="193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5050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381000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1676400"/>
            <a:ext cx="8382000" cy="51816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3200" b="1" dirty="0"/>
              <a:t>Problem 2: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3200" dirty="0">
                <a:solidFill>
                  <a:schemeClr val="tx1"/>
                </a:solidFill>
              </a:rPr>
              <a:t>What is the net for the graham cracker box to the right?  Label the net with its dimensions. 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3200" dirty="0"/>
          </a:p>
          <a:p>
            <a:pPr>
              <a:buFont typeface="Wingdings" panose="05000000000000000000" pitchFamily="2" charset="2"/>
              <a:buNone/>
            </a:pPr>
            <a:endParaRPr lang="en-US" altLang="en-US" sz="3200" dirty="0"/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891" y="3429000"/>
            <a:ext cx="3449782" cy="3228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310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370609"/>
            <a:ext cx="8839200" cy="990600"/>
          </a:xfrm>
        </p:spPr>
        <p:txBody>
          <a:bodyPr anchor="ctr"/>
          <a:lstStyle/>
          <a:p>
            <a:r>
              <a:rPr lang="en-US" altLang="en-US" sz="4000" b="1" dirty="0"/>
              <a:t>Section 1.1 – Nets and Drawings for Visualizing Geometry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65018" y="1447800"/>
            <a:ext cx="9621982" cy="51816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3200" b="1" dirty="0"/>
              <a:t>Problem 2: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3200" dirty="0">
                <a:solidFill>
                  <a:schemeClr val="tx1"/>
                </a:solidFill>
              </a:rPr>
              <a:t>What is a net for the figure at the right?  Label the net with its dimensions.  </a:t>
            </a:r>
          </a:p>
          <a:p>
            <a:pPr algn="l">
              <a:buFont typeface="Wingdings" panose="05000000000000000000" pitchFamily="2" charset="2"/>
              <a:buNone/>
            </a:pPr>
            <a:endParaRPr lang="en-US" altLang="en-US" sz="3200" dirty="0"/>
          </a:p>
          <a:p>
            <a:pPr algn="l">
              <a:buFont typeface="Wingdings" panose="05000000000000000000" pitchFamily="2" charset="2"/>
              <a:buNone/>
            </a:pPr>
            <a:endParaRPr lang="en-US" altLang="en-US" sz="3200" dirty="0"/>
          </a:p>
          <a:p>
            <a:pPr algn="l">
              <a:buFont typeface="Wingdings" panose="05000000000000000000" pitchFamily="2" charset="2"/>
              <a:buNone/>
            </a:pPr>
            <a:endParaRPr lang="en-US" altLang="en-US" sz="3200" dirty="0"/>
          </a:p>
          <a:p>
            <a:pPr algn="l">
              <a:buFont typeface="Wingdings" panose="05000000000000000000" pitchFamily="2" charset="2"/>
              <a:buNone/>
            </a:pPr>
            <a:r>
              <a:rPr lang="en-US" altLang="en-US" sz="3200" dirty="0"/>
              <a:t>Is there another possible net </a:t>
            </a:r>
          </a:p>
          <a:p>
            <a:pPr algn="l">
              <a:buFont typeface="Wingdings" panose="05000000000000000000" pitchFamily="2" charset="2"/>
              <a:buNone/>
            </a:pPr>
            <a:r>
              <a:rPr lang="en-US" altLang="en-US" sz="3200" dirty="0"/>
              <a:t>       for the figure? 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3200" dirty="0"/>
          </a:p>
          <a:p>
            <a:pPr>
              <a:buFont typeface="Wingdings" panose="05000000000000000000" pitchFamily="2" charset="2"/>
              <a:buNone/>
            </a:pPr>
            <a:endParaRPr lang="en-US" altLang="en-US" sz="3200" dirty="0"/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763" y="3442855"/>
            <a:ext cx="3366132" cy="2473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969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15</TotalTime>
  <Words>637</Words>
  <Application>Microsoft Office PowerPoint</Application>
  <PresentationFormat>Widescreen</PresentationFormat>
  <Paragraphs>63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Century Gothic</vt:lpstr>
      <vt:lpstr>Wingdings</vt:lpstr>
      <vt:lpstr>Wingdings 3</vt:lpstr>
      <vt:lpstr>Ion</vt:lpstr>
      <vt:lpstr>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  <vt:lpstr>Section 1.1 – Nets and Drawings for Visualizing Geometry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1-1 NETS</dc:title>
  <dc:creator>Jeff Twiddy</dc:creator>
  <cp:lastModifiedBy>Jeff Twiddy</cp:lastModifiedBy>
  <cp:revision>4</cp:revision>
  <dcterms:created xsi:type="dcterms:W3CDTF">2015-08-02T01:01:50Z</dcterms:created>
  <dcterms:modified xsi:type="dcterms:W3CDTF">2015-10-03T18:20:24Z</dcterms:modified>
</cp:coreProperties>
</file>